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9" r:id="rId3"/>
    <p:sldId id="342" r:id="rId4"/>
    <p:sldId id="296" r:id="rId5"/>
    <p:sldId id="346" r:id="rId6"/>
    <p:sldId id="355" r:id="rId7"/>
    <p:sldId id="356" r:id="rId8"/>
    <p:sldId id="345" r:id="rId9"/>
    <p:sldId id="347" r:id="rId10"/>
    <p:sldId id="348" r:id="rId11"/>
    <p:sldId id="349" r:id="rId12"/>
    <p:sldId id="36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D4CD1-9C62-4889-81B6-A519FFFAC990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C58E7-73FB-460B-9670-FB7460500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771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8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653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621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569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49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78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102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38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13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56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524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星期六朱迪几点起床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Saturdays?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虽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然我不在任何球队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但我在学校会游泳、打网球和棒球。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Though I’m not in any team, I can swim,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baseball at school.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46974" y="1695949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84690" y="1675400"/>
            <a:ext cx="24176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up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95684" y="2786655"/>
            <a:ext cx="25555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tennis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0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4222520"/>
              </p:ext>
            </p:extLst>
          </p:nvPr>
        </p:nvGraphicFramePr>
        <p:xfrm>
          <a:off x="381000" y="1166622"/>
          <a:ext cx="11430000" cy="3823462"/>
        </p:xfrm>
        <a:graphic>
          <a:graphicData uri="http://schemas.openxmlformats.org/drawingml/2006/table">
            <a:tbl>
              <a:tblPr firstRow="1" firstCol="1" bandRow="1"/>
              <a:tblGrid>
                <a:gridCol w="738883"/>
                <a:gridCol w="3667874"/>
                <a:gridCol w="702324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1.morning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2.come 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3.welcome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4.together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5.well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6.thanks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8.oh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1.A:Glad to see you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B:Me too.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2.Who’s it/this/that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3.This/That is ... These/Those are ...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4.A:Is this your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it is./No, it isn’t ...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36990816"/>
              </p:ext>
            </p:extLst>
          </p:nvPr>
        </p:nvGraphicFramePr>
        <p:xfrm>
          <a:off x="381000" y="604857"/>
          <a:ext cx="11430001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664305"/>
                <a:gridCol w="3970994"/>
                <a:gridCol w="67947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属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1.husband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3.uncle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4.aunt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5.whose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6.grandparents’/grandmother’s/grandfather’s/grandchildren’s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Whose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bats are these?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They’re my father’s.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Who are they?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They’re my grandparents, my father’s parents.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Is your name Mike White?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it is./No, it isn’t.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51568738"/>
              </p:ext>
            </p:extLst>
          </p:nvPr>
        </p:nvGraphicFramePr>
        <p:xfrm>
          <a:off x="381000" y="316847"/>
          <a:ext cx="11430001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779980"/>
                <a:gridCol w="3855319"/>
                <a:gridCol w="67947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貌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1.beautiful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2.clever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3.funny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4.quiet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5.laugh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6.with a 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7.pink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8.handsome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1.They love wearing caps.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2.My brother is tall./I’m not tall or short.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3.My sister is very different.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4.She has long brown hair.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1.really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2.spend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3.mean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4.love and help each other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5.smart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1.These ping-pong bats are nice.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Does she play it well?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she does.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23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76063408"/>
              </p:ext>
            </p:extLst>
          </p:nvPr>
        </p:nvGraphicFramePr>
        <p:xfrm>
          <a:off x="381000" y="303258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566928"/>
                <a:gridCol w="4404908"/>
                <a:gridCol w="645816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1.activity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basketball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3.ping-pong bat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4.fishing rod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5.like gardening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6.go hiking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7.love animals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8.Chinese chess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1.He often plays tennis with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2.Sam is seven and he really likes chess.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3.Teng Fei’s grandfather likes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sport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4.They play ping-pong every week.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5.My mother plays the piano really well.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ɜː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ɑ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开音节、闭音节与单词重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实义动词和助动词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的一般现在时形式及其用法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名词所有格形式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-’s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的意义及用法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6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29652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 Bo:How about going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(hike) next Sunday?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Peter:Sure.I’ll be free then.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basketball is this?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 is Lucy’s.She loves basketball a lot.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79437" y="1841340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hiking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404557" y="3020252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8271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looked out of the window and saw green farms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美丽的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villages along the way.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colours and breathing fresh air, I feel closer to nature.”Fang said.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Good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ideas sometimes start with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(real)silly(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傻的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76043" y="1554270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beautiful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85393" y="2677816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different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07317" y="4274765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really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935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 hours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唱歌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my new songs and playing the piano.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上公园是周末娱乐的好地方。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water park is a great place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weekend.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151101" y="1264435"/>
            <a:ext cx="1241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singing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95589" y="2389501"/>
            <a:ext cx="24176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have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fun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03231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 is humorous and he often tells funny jokes to make us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6126" y="3524022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laugh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322</TotalTime>
  <Words>400</Words>
  <Application>Microsoft Office PowerPoint</Application>
  <PresentationFormat>宽屏</PresentationFormat>
  <Paragraphs>124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2025-09-08T10:44:40Z</dcterms:modified>
</cp:coreProperties>
</file>